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Montserrat"/>
      <p:regular r:id="rId24"/>
    </p:embeddedFont>
    <p:embeddedFont>
      <p:font typeface="Montserrat"/>
      <p:regular r:id="rId25"/>
    </p:embeddedFont>
    <p:embeddedFont>
      <p:font typeface="Montserrat"/>
      <p:regular r:id="rId26"/>
    </p:embeddedFont>
    <p:embeddedFont>
      <p:font typeface="Montserrat"/>
      <p:regular r:id="rId27"/>
    </p:embeddedFont>
    <p:embeddedFont>
      <p:font typeface="Heebo Light"/>
      <p:regular r:id="rId28"/>
    </p:embeddedFont>
    <p:embeddedFont>
      <p:font typeface="Heebo Light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lovertech.in" TargetMode="External"/><Relationship Id="rId3" Type="http://schemas.openxmlformats.org/officeDocument/2006/relationships/hyperlink" Target="tel://+919994714078" TargetMode="External"/><Relationship Id="rId1" Type="http://schemas.openxmlformats.org/officeDocument/2006/relationships/image" Target="../media/image-17-1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Work Shop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Trick or Treat ?!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and Earn ?!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8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3206710"/>
            <a:ext cx="12150566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Hands-on Project - Smart Energy Meter System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99" y="4189095"/>
            <a:ext cx="511731" cy="5117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2798" y="4153376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20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9" y="5350669"/>
            <a:ext cx="511731" cy="51173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32798" y="5314950"/>
            <a:ext cx="260449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</a:t>
            </a:r>
            <a:endParaRPr lang="en-US" sz="20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99" y="6512243"/>
            <a:ext cx="511731" cy="51173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432798" y="6476524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Integration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716399" y="7254240"/>
            <a:ext cx="1319760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Link to GitHub Repo - Complete Project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8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Connectivity - AWS IoT Core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86075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120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AWS IoT 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61092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AWS IoT services provide a Device Gateway and Message Broker.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86075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120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Setting up AWS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61092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an AWS account and configure a "thing."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6088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95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Explanation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8573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Publish data using MQTT.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7382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Link to GitHub Repo - AWS IoT Code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98359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Connectivity - Azure IoT Hub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32528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Azure IoT Hub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1411" y="390001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983468"/>
            <a:ext cx="3547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Setting up Azure IoT Hub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0307" y="294894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436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Explanation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4533" y="567511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Link to GitHub Repo - Azure IoT Code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285"/>
            <a:ext cx="10721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Interfaces - Data with Node-RED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1692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26636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3288506"/>
            <a:ext cx="3730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Node-RED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385441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982998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808089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368171" y="4209812"/>
            <a:ext cx="3075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Setting up Node-RED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54704" y="4775716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904303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95011" y="510897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42014" y="5131118"/>
            <a:ext cx="3106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a Dashboard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9674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Link to GitHub Repo - Node-RED Flows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49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3359348"/>
            <a:ext cx="6334720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&amp; Next Steps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2115" y="4562118"/>
            <a:ext cx="470654" cy="47065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1962" y="4562118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Recap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411962" y="5014436"/>
            <a:ext cx="3569375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covered IoT basics, sensors, cloud connectivity, and web interfaces.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90530" y="4562118"/>
            <a:ext cx="470654" cy="47065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70377" y="4562118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Recap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870377" y="5014436"/>
            <a:ext cx="3569375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covered IoT basics, sensors, cloud connectivity, and web interfaces.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48944" y="4562118"/>
            <a:ext cx="470654" cy="47065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28791" y="4562118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Further Learning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328791" y="5014436"/>
            <a:ext cx="3569375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online courses, tutorials, and communities.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115" y="6128266"/>
            <a:ext cx="470654" cy="470654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11962" y="6128266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Call to Action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11962" y="6580584"/>
            <a:ext cx="1248632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 your own IoT projects!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32115" y="7150537"/>
            <a:ext cx="1316616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67916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Workshop Project &amp; Credit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Selection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Choose an IoT project. Align with your interests and skills.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Build, test, and refine your chosen IoT project.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Document your project goals, code, and hardware setup.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Showcase your project. Explain the design and outcomes.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Credit Earned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Receive 2 credits for your IoT project.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8148"/>
            <a:ext cx="7399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Project Selection Ideas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24989"/>
            <a:ext cx="29701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Agriculture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🌾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21540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 system for real-time monitoring of soil conditions. Automate irrigation based on sensor data.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Healthcare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🏥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21540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wearable device to monitor patient vitals. Send alerts to caregivers.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90555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724989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Environmental Monitoring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🌍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56973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 a system to track air quality using sensors. Provide location-based pollution data.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1739"/>
            <a:ext cx="5805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About the Instructor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Tech Savy and Entrepreneur , Living and ADHD live Peacefully.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Passionate about sharing knowledge and helping others to Learn More.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https://blacklovertech.in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+919994714078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7086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with Arduino &amp; ESP32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Hands-on Guide to Building IoT Projects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Presenting by Janarthanan on 24/03/2025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You'll Learn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11E24"/>
          </a:solidFill>
          <a:ln w="7620">
            <a:solidFill>
              <a:srgbClr val="3A373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337197"/>
            <a:ext cx="4005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Basics &amp; Microcontrollers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Understand IoT principles and the architecture of Arduino &amp; ESP32.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to work with temperature, humidity, and light sensors.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Connectivity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 devices to AWS, Azure, and Google Cloud IoT platforms.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Interfaces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 web dashboards for monitoring and control.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0874"/>
            <a:ext cx="80142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Basics &amp; Microcontrollers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IoT?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Internet of Things connects devices to the internet. Examples include smart homes and automation.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Arduino vs. ESP32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877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Arduino is beginner-friendly, while ESP32 is more powerful with Wi-Fi.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Arduino IDE Setup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8777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Configure the IDE for board selection and library installation.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357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Link to GitHub Repo - Arduino Basics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16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465" y="2929890"/>
            <a:ext cx="9371767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 Integration - Light Sensor (LDR)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303770" y="3818334"/>
            <a:ext cx="22860" cy="3361968"/>
          </a:xfrm>
          <a:prstGeom prst="roundRect">
            <a:avLst>
              <a:gd name="adj" fmla="val 353007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545580" y="4239101"/>
            <a:ext cx="576382" cy="22860"/>
          </a:xfrm>
          <a:prstGeom prst="roundRect">
            <a:avLst>
              <a:gd name="adj" fmla="val 353007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7099102" y="4034433"/>
            <a:ext cx="432197" cy="43219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71134" y="4070449"/>
            <a:ext cx="28813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952994" y="4010382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LDR Introduction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2465" y="4425791"/>
            <a:ext cx="568213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Light Dependent Resistors change resistance based on light.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08438" y="5199578"/>
            <a:ext cx="576382" cy="22860"/>
          </a:xfrm>
          <a:prstGeom prst="roundRect">
            <a:avLst>
              <a:gd name="adj" fmla="val 353007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7099102" y="4994910"/>
            <a:ext cx="432197" cy="43219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1134" y="5030926"/>
            <a:ext cx="28813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275796" y="4970859"/>
            <a:ext cx="2494955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Wiring &amp; Connection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275796" y="5386268"/>
            <a:ext cx="568213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 the LDR using a voltage divider circuit.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45580" y="6064091"/>
            <a:ext cx="576382" cy="22860"/>
          </a:xfrm>
          <a:prstGeom prst="roundRect">
            <a:avLst>
              <a:gd name="adj" fmla="val 353007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9102" y="5859423"/>
            <a:ext cx="432197" cy="432197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1134" y="5895439"/>
            <a:ext cx="28813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952994" y="5835372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Explanation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72465" y="6250781"/>
            <a:ext cx="5682139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Read analog values to determine light intensity.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72465" y="7396401"/>
            <a:ext cx="1328547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Link to GitHub Repo - LDR Sensor Code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0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 Integration - Temp &amp; Humidity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876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15578"/>
            <a:ext cx="30697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DHT11/DHT22 Sensors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20599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Measure temperature and humidity. Consider operating range and accuracy.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61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5429"/>
            <a:ext cx="29453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Wiring &amp; Connection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584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 the DHT sensor using a schematic diagram.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19499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Explanation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3673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Read sensor data using the DHT library.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71355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Link to GitHub Repo - DHT Sensor Code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8582"/>
            <a:ext cx="6812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Impact Across Fields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200989"/>
            <a:ext cx="30480" cy="4990028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69605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4561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5119" y="2498646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345894" y="242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291822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Remote monitoring improves patient care and lowers costs.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539871" y="383012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0" name="Shape 7"/>
          <p:cNvSpPr/>
          <p:nvPr/>
        </p:nvSpPr>
        <p:spPr>
          <a:xfrm>
            <a:off x="7060049" y="35902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45119" y="363271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8449270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Manufacturing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449270" y="4052292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Predictive maintenance boosts efficiency and uptime.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410087" y="48507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5" name="Shape 12"/>
          <p:cNvSpPr/>
          <p:nvPr/>
        </p:nvSpPr>
        <p:spPr>
          <a:xfrm>
            <a:off x="7060049" y="46108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119" y="4653320"/>
            <a:ext cx="340162" cy="42529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3345894" y="4582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Agriculture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793790" y="5072896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Precision farming optimizes resource use and crop yields.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7539871" y="587144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20" name="Shape 16"/>
          <p:cNvSpPr/>
          <p:nvPr/>
        </p:nvSpPr>
        <p:spPr>
          <a:xfrm>
            <a:off x="7060049" y="56315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5674042"/>
            <a:ext cx="340162" cy="425291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449270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Automotive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8449270" y="6093619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Connected cars enhance safety and convenience.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Use Cases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7408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Wearables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624852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Fitness trackers monitor vital signs and activity levels for better health.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707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Homes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521517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lighting, security, and appliances enhance comfort and efficiency.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674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418183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tracking and management of goods improves supply chain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8815"/>
            <a:ext cx="9455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Applications Across Industries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63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4088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366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Healthcare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🏥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85679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Remote patient monitoring and smart medical devices enhance healthcare.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3663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13737" y="34088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366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Manufacturing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🏭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65783" y="3856792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Predictive maintenance and automated production lines improve efficiency.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Agriculture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🌾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554980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Smart farming optimizes crop yields through precision monitoring and control.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13737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Automotive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🚗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65783" y="5554980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Connected cars and autonomous driving transform transportation and safety.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2025-03-23T16:07:42Z</dcterms:created>
  <dcterms:modified xsi:type="dcterms:W3CDTF">2025-03-23T16:07:42Z</dcterms:modified>
</cp:coreProperties>
</file>